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677875" y="1047625"/>
            <a:ext cx="6301200" cy="229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" name="Shape 55"/>
          <p:cNvCxnSpPr>
            <a:stCxn id="54" idx="0"/>
            <a:endCxn id="54" idx="2"/>
          </p:cNvCxnSpPr>
          <p:nvPr/>
        </p:nvCxnSpPr>
        <p:spPr>
          <a:xfrm>
            <a:off x="3828475" y="1047625"/>
            <a:ext cx="0" cy="2295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Shape 56"/>
          <p:cNvCxnSpPr>
            <a:stCxn id="57" idx="0"/>
            <a:endCxn id="54" idx="2"/>
          </p:cNvCxnSpPr>
          <p:nvPr/>
        </p:nvCxnSpPr>
        <p:spPr>
          <a:xfrm rot="10800000">
            <a:off x="3828375" y="3343200"/>
            <a:ext cx="10200" cy="352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7" name="Shape 57"/>
          <p:cNvSpPr txBox="1"/>
          <p:nvPr/>
        </p:nvSpPr>
        <p:spPr>
          <a:xfrm>
            <a:off x="3438525" y="3695700"/>
            <a:ext cx="800100" cy="2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999999"/>
                </a:solidFill>
              </a:rPr>
              <a:t>Fold here</a:t>
            </a:r>
            <a:endParaRPr sz="1000">
              <a:solidFill>
                <a:srgbClr val="999999"/>
              </a:solidFill>
            </a:endParaRPr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 amt="44000"/>
          </a:blip>
          <a:stretch>
            <a:fillRect/>
          </a:stretch>
        </p:blipFill>
        <p:spPr>
          <a:xfrm>
            <a:off x="1055114" y="838225"/>
            <a:ext cx="313637" cy="20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34125" y="1200150"/>
            <a:ext cx="47625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Shape 60"/>
          <p:cNvSpPr txBox="1"/>
          <p:nvPr/>
        </p:nvSpPr>
        <p:spPr>
          <a:xfrm>
            <a:off x="1610375" y="1200150"/>
            <a:ext cx="16947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Impact"/>
                <a:ea typeface="Impact"/>
                <a:cs typeface="Impact"/>
                <a:sym typeface="Impact"/>
              </a:rPr>
              <a:t>Conference</a:t>
            </a:r>
            <a:endParaRPr sz="2400"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61" name="Shape 6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51875" y="1200075"/>
            <a:ext cx="47625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Shape 62"/>
          <p:cNvSpPr txBox="1"/>
          <p:nvPr/>
        </p:nvSpPr>
        <p:spPr>
          <a:xfrm>
            <a:off x="4828125" y="1200075"/>
            <a:ext cx="16947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Impact"/>
                <a:ea typeface="Impact"/>
                <a:cs typeface="Impact"/>
                <a:sym typeface="Impact"/>
              </a:rPr>
              <a:t>Conference</a:t>
            </a:r>
            <a:endParaRPr sz="2400"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